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57" r:id="rId3"/>
    <p:sldId id="281" r:id="rId4"/>
    <p:sldId id="283" r:id="rId5"/>
    <p:sldId id="284" r:id="rId6"/>
    <p:sldId id="261" r:id="rId7"/>
    <p:sldId id="285" r:id="rId8"/>
    <p:sldId id="286" r:id="rId9"/>
    <p:sldId id="287" r:id="rId10"/>
    <p:sldId id="289" r:id="rId11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76" d="100"/>
          <a:sy n="76" d="100"/>
        </p:scale>
        <p:origin x="202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03381-C1BF-48B0-844D-63F352B20617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2B0AD0D-1353-4894-88AC-5DD88C412F25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42A4481C-11F5-42F0-8ADE-1E26860F9671}" type="parTrans" cxnId="{F2C57FC4-05FA-48C4-804D-F92734D3C245}">
      <dgm:prSet/>
      <dgm:spPr/>
      <dgm:t>
        <a:bodyPr/>
        <a:lstStyle/>
        <a:p>
          <a:endParaRPr lang="en-GB"/>
        </a:p>
      </dgm:t>
    </dgm:pt>
    <dgm:pt modelId="{F34C42C9-BB2D-44E4-81C6-F8FB4D857948}" type="sibTrans" cxnId="{F2C57FC4-05FA-48C4-804D-F92734D3C245}">
      <dgm:prSet/>
      <dgm:spPr/>
      <dgm:t>
        <a:bodyPr/>
        <a:lstStyle/>
        <a:p>
          <a:endParaRPr lang="en-GB"/>
        </a:p>
      </dgm:t>
    </dgm:pt>
    <dgm:pt modelId="{25A60E41-E0CD-406E-B9B6-7F866C4BD9DC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788F4AB7-C83D-4621-845F-1E3F4649DFF1}" type="parTrans" cxnId="{B0738C78-A535-4AFF-9311-2300595FAFC2}">
      <dgm:prSet/>
      <dgm:spPr/>
      <dgm:t>
        <a:bodyPr/>
        <a:lstStyle/>
        <a:p>
          <a:endParaRPr lang="en-GB"/>
        </a:p>
      </dgm:t>
    </dgm:pt>
    <dgm:pt modelId="{AE694464-C6A6-4380-9078-EE182F8AB1EA}" type="sibTrans" cxnId="{B0738C78-A535-4AFF-9311-2300595FAFC2}">
      <dgm:prSet/>
      <dgm:spPr/>
      <dgm:t>
        <a:bodyPr/>
        <a:lstStyle/>
        <a:p>
          <a:endParaRPr lang="en-GB"/>
        </a:p>
      </dgm:t>
    </dgm:pt>
    <dgm:pt modelId="{942F738C-94D7-4D62-8940-30AF89A6247D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12C38F29-DD04-4673-8300-0156EE4E8E22}" type="parTrans" cxnId="{39D4048C-2B95-48F9-A00A-F7E321D3E51C}">
      <dgm:prSet/>
      <dgm:spPr/>
      <dgm:t>
        <a:bodyPr/>
        <a:lstStyle/>
        <a:p>
          <a:endParaRPr lang="en-GB"/>
        </a:p>
      </dgm:t>
    </dgm:pt>
    <dgm:pt modelId="{FDE28EAA-FB04-4D83-894F-6527025B1136}" type="sibTrans" cxnId="{39D4048C-2B95-48F9-A00A-F7E321D3E51C}">
      <dgm:prSet/>
      <dgm:spPr/>
      <dgm:t>
        <a:bodyPr/>
        <a:lstStyle/>
        <a:p>
          <a:endParaRPr lang="en-GB"/>
        </a:p>
      </dgm:t>
    </dgm:pt>
    <dgm:pt modelId="{68596960-EFF3-40A7-A455-4CF5301AF8C4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DA622D2D-FF8F-455F-B8D7-0CDC26BA93C6}" type="parTrans" cxnId="{A64511E3-BEDC-4546-B20C-F024678C4C57}">
      <dgm:prSet/>
      <dgm:spPr/>
      <dgm:t>
        <a:bodyPr/>
        <a:lstStyle/>
        <a:p>
          <a:endParaRPr lang="en-GB"/>
        </a:p>
      </dgm:t>
    </dgm:pt>
    <dgm:pt modelId="{D90B513F-09B3-41C8-878E-F831542B81A4}" type="sibTrans" cxnId="{A64511E3-BEDC-4546-B20C-F024678C4C57}">
      <dgm:prSet/>
      <dgm:spPr/>
      <dgm:t>
        <a:bodyPr/>
        <a:lstStyle/>
        <a:p>
          <a:endParaRPr lang="en-GB"/>
        </a:p>
      </dgm:t>
    </dgm:pt>
    <dgm:pt modelId="{B7DEDC49-6296-4AB3-9977-4094ABABDD13}" type="pres">
      <dgm:prSet presAssocID="{2C503381-C1BF-48B0-844D-63F352B206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7AA02EB-5B49-4E9F-B913-AAFB992180D7}" type="pres">
      <dgm:prSet presAssocID="{2C503381-C1BF-48B0-844D-63F352B20617}" presName="children" presStyleCnt="0"/>
      <dgm:spPr/>
    </dgm:pt>
    <dgm:pt modelId="{6B1EFD4F-DFF9-4B82-AAED-13EB93682199}" type="pres">
      <dgm:prSet presAssocID="{2C503381-C1BF-48B0-844D-63F352B20617}" presName="childPlaceholder" presStyleCnt="0"/>
      <dgm:spPr/>
    </dgm:pt>
    <dgm:pt modelId="{6F2D8E69-863D-4EF8-AC1E-71888DA05A63}" type="pres">
      <dgm:prSet presAssocID="{2C503381-C1BF-48B0-844D-63F352B20617}" presName="circle" presStyleCnt="0"/>
      <dgm:spPr/>
    </dgm:pt>
    <dgm:pt modelId="{29FF11AD-8025-4819-962E-3B162313AB56}" type="pres">
      <dgm:prSet presAssocID="{2C503381-C1BF-48B0-844D-63F352B20617}" presName="quadrant1" presStyleLbl="node1" presStyleIdx="0" presStyleCnt="4" custScaleX="133630" custScaleY="131350" custLinFactNeighborX="-2351" custLinFactNeighborY="-2566">
        <dgm:presLayoutVars>
          <dgm:chMax val="1"/>
          <dgm:bulletEnabled val="1"/>
        </dgm:presLayoutVars>
      </dgm:prSet>
      <dgm:spPr/>
    </dgm:pt>
    <dgm:pt modelId="{67C06B6A-0862-4766-9004-D5CF10251AFE}" type="pres">
      <dgm:prSet presAssocID="{2C503381-C1BF-48B0-844D-63F352B20617}" presName="quadrant2" presStyleLbl="node1" presStyleIdx="1" presStyleCnt="4" custScaleX="135827" custScaleY="128896" custLinFactNeighborX="33963" custLinFactNeighborY="-4780">
        <dgm:presLayoutVars>
          <dgm:chMax val="1"/>
          <dgm:bulletEnabled val="1"/>
        </dgm:presLayoutVars>
      </dgm:prSet>
      <dgm:spPr/>
    </dgm:pt>
    <dgm:pt modelId="{F7B22923-BC6E-4926-B385-0990A0AE4B77}" type="pres">
      <dgm:prSet presAssocID="{2C503381-C1BF-48B0-844D-63F352B20617}" presName="quadrant3" presStyleLbl="node1" presStyleIdx="2" presStyleCnt="4" custScaleX="138319" custScaleY="121192" custLinFactNeighborX="32539" custLinFactNeighborY="20659">
        <dgm:presLayoutVars>
          <dgm:chMax val="1"/>
          <dgm:bulletEnabled val="1"/>
        </dgm:presLayoutVars>
      </dgm:prSet>
      <dgm:spPr/>
    </dgm:pt>
    <dgm:pt modelId="{9C36EEEF-9541-4BD2-A7CF-5EA4642DAB0E}" type="pres">
      <dgm:prSet presAssocID="{2C503381-C1BF-48B0-844D-63F352B20617}" presName="quadrant4" presStyleLbl="node1" presStyleIdx="3" presStyleCnt="4" custScaleX="129863" custScaleY="117561" custLinFactNeighborX="-3923" custLinFactNeighborY="21721">
        <dgm:presLayoutVars>
          <dgm:chMax val="1"/>
          <dgm:bulletEnabled val="1"/>
        </dgm:presLayoutVars>
      </dgm:prSet>
      <dgm:spPr/>
    </dgm:pt>
    <dgm:pt modelId="{50B5B1CF-A0C2-4981-A053-9108F1CB6A0B}" type="pres">
      <dgm:prSet presAssocID="{2C503381-C1BF-48B0-844D-63F352B20617}" presName="quadrantPlaceholder" presStyleCnt="0"/>
      <dgm:spPr/>
    </dgm:pt>
    <dgm:pt modelId="{8BAF0CF5-3ABF-46AC-A50A-EAA48B6F7168}" type="pres">
      <dgm:prSet presAssocID="{2C503381-C1BF-48B0-844D-63F352B20617}" presName="center1" presStyleLbl="fgShp" presStyleIdx="0" presStyleCnt="2" custScaleX="108260" custScaleY="134231" custLinFactNeighborX="6520" custLinFactNeighborY="-31124"/>
      <dgm:spPr/>
    </dgm:pt>
    <dgm:pt modelId="{01E108F2-182E-4903-8D7A-5A8209F10CEE}" type="pres">
      <dgm:prSet presAssocID="{2C503381-C1BF-48B0-844D-63F352B20617}" presName="center2" presStyleLbl="fgShp" presStyleIdx="1" presStyleCnt="2" custScaleX="137943" custScaleY="140255" custLinFactNeighborX="0" custLinFactNeighborY="29116"/>
      <dgm:spPr/>
    </dgm:pt>
  </dgm:ptLst>
  <dgm:cxnLst>
    <dgm:cxn modelId="{9256E220-29D8-4B0E-A6B6-FD5A1BAEC71A}" type="presOf" srcId="{2C503381-C1BF-48B0-844D-63F352B20617}" destId="{B7DEDC49-6296-4AB3-9977-4094ABABDD13}" srcOrd="0" destOrd="0" presId="urn:microsoft.com/office/officeart/2005/8/layout/cycle4"/>
    <dgm:cxn modelId="{1C14192D-972C-4047-AFD5-94D2822C503A}" type="presOf" srcId="{68596960-EFF3-40A7-A455-4CF5301AF8C4}" destId="{9C36EEEF-9541-4BD2-A7CF-5EA4642DAB0E}" srcOrd="0" destOrd="0" presId="urn:microsoft.com/office/officeart/2005/8/layout/cycle4"/>
    <dgm:cxn modelId="{649B6C4C-2CE9-40AC-9078-C6E66D7D3313}" type="presOf" srcId="{25A60E41-E0CD-406E-B9B6-7F866C4BD9DC}" destId="{67C06B6A-0862-4766-9004-D5CF10251AFE}" srcOrd="0" destOrd="0" presId="urn:microsoft.com/office/officeart/2005/8/layout/cycle4"/>
    <dgm:cxn modelId="{B0738C78-A535-4AFF-9311-2300595FAFC2}" srcId="{2C503381-C1BF-48B0-844D-63F352B20617}" destId="{25A60E41-E0CD-406E-B9B6-7F866C4BD9DC}" srcOrd="1" destOrd="0" parTransId="{788F4AB7-C83D-4621-845F-1E3F4649DFF1}" sibTransId="{AE694464-C6A6-4380-9078-EE182F8AB1EA}"/>
    <dgm:cxn modelId="{39D4048C-2B95-48F9-A00A-F7E321D3E51C}" srcId="{2C503381-C1BF-48B0-844D-63F352B20617}" destId="{942F738C-94D7-4D62-8940-30AF89A6247D}" srcOrd="2" destOrd="0" parTransId="{12C38F29-DD04-4673-8300-0156EE4E8E22}" sibTransId="{FDE28EAA-FB04-4D83-894F-6527025B1136}"/>
    <dgm:cxn modelId="{CB8B2B8C-7034-47BB-991D-00F4B28F1409}" type="presOf" srcId="{52B0AD0D-1353-4894-88AC-5DD88C412F25}" destId="{29FF11AD-8025-4819-962E-3B162313AB56}" srcOrd="0" destOrd="0" presId="urn:microsoft.com/office/officeart/2005/8/layout/cycle4"/>
    <dgm:cxn modelId="{445396BF-08D5-47C6-AB4C-09C66B1DDA54}" type="presOf" srcId="{942F738C-94D7-4D62-8940-30AF89A6247D}" destId="{F7B22923-BC6E-4926-B385-0990A0AE4B77}" srcOrd="0" destOrd="0" presId="urn:microsoft.com/office/officeart/2005/8/layout/cycle4"/>
    <dgm:cxn modelId="{F2C57FC4-05FA-48C4-804D-F92734D3C245}" srcId="{2C503381-C1BF-48B0-844D-63F352B20617}" destId="{52B0AD0D-1353-4894-88AC-5DD88C412F25}" srcOrd="0" destOrd="0" parTransId="{42A4481C-11F5-42F0-8ADE-1E26860F9671}" sibTransId="{F34C42C9-BB2D-44E4-81C6-F8FB4D857948}"/>
    <dgm:cxn modelId="{A64511E3-BEDC-4546-B20C-F024678C4C57}" srcId="{2C503381-C1BF-48B0-844D-63F352B20617}" destId="{68596960-EFF3-40A7-A455-4CF5301AF8C4}" srcOrd="3" destOrd="0" parTransId="{DA622D2D-FF8F-455F-B8D7-0CDC26BA93C6}" sibTransId="{D90B513F-09B3-41C8-878E-F831542B81A4}"/>
    <dgm:cxn modelId="{91EDCAF1-E050-4F9F-A309-B59FC028D71A}" type="presParOf" srcId="{B7DEDC49-6296-4AB3-9977-4094ABABDD13}" destId="{67AA02EB-5B49-4E9F-B913-AAFB992180D7}" srcOrd="0" destOrd="0" presId="urn:microsoft.com/office/officeart/2005/8/layout/cycle4"/>
    <dgm:cxn modelId="{E46B5322-4C73-495A-A85F-B7713D2F54CA}" type="presParOf" srcId="{67AA02EB-5B49-4E9F-B913-AAFB992180D7}" destId="{6B1EFD4F-DFF9-4B82-AAED-13EB93682199}" srcOrd="0" destOrd="0" presId="urn:microsoft.com/office/officeart/2005/8/layout/cycle4"/>
    <dgm:cxn modelId="{D501408E-3E72-4FF5-8E1F-99E14AA6AACE}" type="presParOf" srcId="{B7DEDC49-6296-4AB3-9977-4094ABABDD13}" destId="{6F2D8E69-863D-4EF8-AC1E-71888DA05A63}" srcOrd="1" destOrd="0" presId="urn:microsoft.com/office/officeart/2005/8/layout/cycle4"/>
    <dgm:cxn modelId="{026426CC-BE62-4C7D-AD94-6D39B31CF3C7}" type="presParOf" srcId="{6F2D8E69-863D-4EF8-AC1E-71888DA05A63}" destId="{29FF11AD-8025-4819-962E-3B162313AB56}" srcOrd="0" destOrd="0" presId="urn:microsoft.com/office/officeart/2005/8/layout/cycle4"/>
    <dgm:cxn modelId="{6E36121E-CBBD-44AC-A546-C016B5E8A11E}" type="presParOf" srcId="{6F2D8E69-863D-4EF8-AC1E-71888DA05A63}" destId="{67C06B6A-0862-4766-9004-D5CF10251AFE}" srcOrd="1" destOrd="0" presId="urn:microsoft.com/office/officeart/2005/8/layout/cycle4"/>
    <dgm:cxn modelId="{18D0654D-4329-46B1-B217-4E450B2EE2B3}" type="presParOf" srcId="{6F2D8E69-863D-4EF8-AC1E-71888DA05A63}" destId="{F7B22923-BC6E-4926-B385-0990A0AE4B77}" srcOrd="2" destOrd="0" presId="urn:microsoft.com/office/officeart/2005/8/layout/cycle4"/>
    <dgm:cxn modelId="{A086135D-D852-4E1E-ADA9-93C2FF618D3A}" type="presParOf" srcId="{6F2D8E69-863D-4EF8-AC1E-71888DA05A63}" destId="{9C36EEEF-9541-4BD2-A7CF-5EA4642DAB0E}" srcOrd="3" destOrd="0" presId="urn:microsoft.com/office/officeart/2005/8/layout/cycle4"/>
    <dgm:cxn modelId="{D7DDB0FE-4809-4DAE-A2F4-BF182FD4DFC2}" type="presParOf" srcId="{6F2D8E69-863D-4EF8-AC1E-71888DA05A63}" destId="{50B5B1CF-A0C2-4981-A053-9108F1CB6A0B}" srcOrd="4" destOrd="0" presId="urn:microsoft.com/office/officeart/2005/8/layout/cycle4"/>
    <dgm:cxn modelId="{2BE5DA34-3C47-4A13-8A8C-B176FCA2ACD9}" type="presParOf" srcId="{B7DEDC49-6296-4AB3-9977-4094ABABDD13}" destId="{8BAF0CF5-3ABF-46AC-A50A-EAA48B6F7168}" srcOrd="2" destOrd="0" presId="urn:microsoft.com/office/officeart/2005/8/layout/cycle4"/>
    <dgm:cxn modelId="{0CE15EA9-4EF3-4378-AB44-4A582933B05F}" type="presParOf" srcId="{B7DEDC49-6296-4AB3-9977-4094ABABDD13}" destId="{01E108F2-182E-4903-8D7A-5A8209F10CEE}" srcOrd="3" destOrd="0" presId="urn:microsoft.com/office/officeart/2005/8/layout/cycle4"/>
  </dgm:cxnLst>
  <dgm:bg/>
  <dgm:whole>
    <a:ln w="190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11AD-8025-4819-962E-3B162313AB56}">
      <dsp:nvSpPr>
        <dsp:cNvPr id="0" name=""/>
        <dsp:cNvSpPr/>
      </dsp:nvSpPr>
      <dsp:spPr>
        <a:xfrm>
          <a:off x="1054717" y="1102435"/>
          <a:ext cx="5131176" cy="5043628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>
        <a:off x="2557604" y="2579679"/>
        <a:ext cx="3628289" cy="3566384"/>
      </dsp:txXfrm>
    </dsp:sp>
    <dsp:sp modelId="{67C06B6A-0862-4766-9004-D5CF10251AFE}">
      <dsp:nvSpPr>
        <dsp:cNvPr id="0" name=""/>
        <dsp:cNvSpPr/>
      </dsp:nvSpPr>
      <dsp:spPr>
        <a:xfrm rot="5400000">
          <a:off x="6557203" y="931466"/>
          <a:ext cx="4949398" cy="521553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-5400000">
        <a:off x="6424134" y="2514180"/>
        <a:ext cx="3687942" cy="3499753"/>
      </dsp:txXfrm>
    </dsp:sp>
    <dsp:sp modelId="{F7B22923-BC6E-4926-B385-0990A0AE4B77}">
      <dsp:nvSpPr>
        <dsp:cNvPr id="0" name=""/>
        <dsp:cNvSpPr/>
      </dsp:nvSpPr>
      <dsp:spPr>
        <a:xfrm rot="10800000">
          <a:off x="6321610" y="6206462"/>
          <a:ext cx="5311226" cy="465357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10800000">
        <a:off x="6321610" y="6206462"/>
        <a:ext cx="3755604" cy="3290576"/>
      </dsp:txXfrm>
    </dsp:sp>
    <dsp:sp modelId="{9C36EEEF-9541-4BD2-A7CF-5EA4642DAB0E}">
      <dsp:nvSpPr>
        <dsp:cNvPr id="0" name=""/>
        <dsp:cNvSpPr/>
      </dsp:nvSpPr>
      <dsp:spPr>
        <a:xfrm rot="16200000">
          <a:off x="1302867" y="6080764"/>
          <a:ext cx="4514152" cy="4986529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5400000">
        <a:off x="2527200" y="6316952"/>
        <a:ext cx="3526008" cy="3191987"/>
      </dsp:txXfrm>
    </dsp:sp>
    <dsp:sp modelId="{8BAF0CF5-3ABF-46AC-A50A-EAA48B6F7168}">
      <dsp:nvSpPr>
        <dsp:cNvPr id="0" name=""/>
        <dsp:cNvSpPr/>
      </dsp:nvSpPr>
      <dsp:spPr>
        <a:xfrm>
          <a:off x="5132995" y="4328927"/>
          <a:ext cx="1435272" cy="154746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08F2-182E-4903-8D7A-5A8209F10CEE}">
      <dsp:nvSpPr>
        <dsp:cNvPr id="0" name=""/>
        <dsp:cNvSpPr/>
      </dsp:nvSpPr>
      <dsp:spPr>
        <a:xfrm rot="10800000">
          <a:off x="4849792" y="5432072"/>
          <a:ext cx="1828798" cy="1616913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/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blipFill>
                <a:blip r:embed="rId8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30548" y="536273"/>
          <a:ext cx="11528384" cy="11366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4603752" y="4599896"/>
            <a:ext cx="3842796" cy="3657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15" y="6380446"/>
            <a:ext cx="2477500" cy="16364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4839095" y="4895721"/>
            <a:ext cx="1686055" cy="1517547"/>
            <a:chOff x="1962444" y="3195122"/>
            <a:chExt cx="2407305" cy="21231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4" name="Picture 13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5" name="Picture 14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6051" y="6658413"/>
            <a:ext cx="863584" cy="373295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27" y="2564628"/>
            <a:ext cx="2402027" cy="198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8446119" y="4548083"/>
            <a:ext cx="3174863" cy="2082874"/>
            <a:chOff x="-700198" y="4914865"/>
            <a:chExt cx="5410244" cy="257718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198" y="4914865"/>
              <a:ext cx="5410244" cy="257718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60" y="5063648"/>
              <a:ext cx="1991397" cy="26521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2439758" y="5343876"/>
              <a:ext cx="314798" cy="57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3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315833" y="6130794"/>
              <a:ext cx="1759734" cy="456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1" y="8831982"/>
            <a:ext cx="2556994" cy="197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39" y="2301369"/>
            <a:ext cx="2273290" cy="189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66568"/>
            <a:ext cx="2669935" cy="192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/>
          <p:nvPr/>
        </p:nvPicPr>
        <p:blipFill>
          <a:blip r:embed="rId16"/>
          <a:stretch>
            <a:fillRect/>
          </a:stretch>
        </p:blipFill>
        <p:spPr>
          <a:xfrm>
            <a:off x="3434501" y="8623265"/>
            <a:ext cx="2761957" cy="1874973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22" y="6919441"/>
            <a:ext cx="2771413" cy="15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535765" y="1955684"/>
            <a:ext cx="2608840" cy="707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2000" b="1" baseline="-25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2000" b="1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2000" b="1" baseline="30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076728" y="6467842"/>
            <a:ext cx="2279685" cy="983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t=5000ms</a:t>
            </a:r>
            <a:endParaRPr lang="en-GB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𝐓𝐢</m:t>
                          </m:r>
                        </m:e>
                        <m:sub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36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𝐂𝐮</m:t>
                      </m:r>
                    </m:oMath>
                  </m:oMathPara>
                </a14:m>
                <a:endParaRPr lang="en-GB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blipFill rotWithShape="1">
                <a:blip r:embed="rId18"/>
                <a:stretch>
                  <a:fillRect l="-10286" r="-37714" b="-5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7408813" y="4324170"/>
            <a:ext cx="1654163" cy="8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FEA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3427" y="4040351"/>
            <a:ext cx="2571337" cy="85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Microstructure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72228" y="7930225"/>
            <a:ext cx="2260425" cy="1041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Phase –field simulation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66013" y="7670692"/>
            <a:ext cx="1785182" cy="103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Anti-Bacteria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68734" y="4928838"/>
            <a:ext cx="2077814" cy="194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Laser  Manufacturing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62" y="7206906"/>
            <a:ext cx="2036615" cy="17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 rot="20618578">
            <a:off x="9189680" y="4951215"/>
            <a:ext cx="1383566" cy="51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Cu powder bed 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5660" y="3707964"/>
            <a:ext cx="1914857" cy="113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Vs=200mm/s</a:t>
            </a:r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7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6024D010-846C-504D-CE13-C52C15EF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2" y="2750426"/>
            <a:ext cx="5013961" cy="3587934"/>
          </a:xfrm>
          <a:prstGeom prst="rect">
            <a:avLst/>
          </a:prstGeom>
        </p:spPr>
      </p:pic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E9587D2-FF2A-ADBC-DD7F-623AF52FD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7"/>
            <a:ext cx="4608600" cy="3853777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purple squares with black text&#10;&#10;Description automatically generated">
            <a:extLst>
              <a:ext uri="{FF2B5EF4-FFF2-40B4-BE49-F238E27FC236}">
                <a16:creationId xmlns:a16="http://schemas.microsoft.com/office/drawing/2014/main" id="{0A96BFBE-90A9-E372-04CD-9733D4B1C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1" y="3972915"/>
            <a:ext cx="1970036" cy="1970036"/>
          </a:xfrm>
          <a:prstGeom prst="rect">
            <a:avLst/>
          </a:prstGeom>
        </p:spPr>
      </p:pic>
      <p:pic>
        <p:nvPicPr>
          <p:cNvPr id="29" name="Picture 2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D08816F1-646F-B1C7-E53C-360DC09D3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19079"/>
            <a:ext cx="1978483" cy="1978483"/>
          </a:xfrm>
          <a:prstGeom prst="rect">
            <a:avLst/>
          </a:prstGeom>
        </p:spPr>
      </p:pic>
      <p:pic>
        <p:nvPicPr>
          <p:cNvPr id="19" name="Picture 18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F394A323-9DE5-CC66-09AE-5FD566E48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32" y="3929718"/>
            <a:ext cx="1943522" cy="1943522"/>
          </a:xfrm>
          <a:prstGeom prst="rect">
            <a:avLst/>
          </a:prstGeom>
        </p:spPr>
      </p:pic>
      <p:pic>
        <p:nvPicPr>
          <p:cNvPr id="25" name="Picture 2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1DFC81B9-E693-D880-3D68-DAE78A2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17" y="1407481"/>
            <a:ext cx="1932044" cy="1932044"/>
          </a:xfrm>
          <a:prstGeom prst="rect">
            <a:avLst/>
          </a:prstGeom>
        </p:spPr>
      </p:pic>
      <p:pic>
        <p:nvPicPr>
          <p:cNvPr id="22" name="Picture 21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BEFB5D9F-ADA4-7C8C-52E3-D8EEF917D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1396577"/>
            <a:ext cx="1942948" cy="1942948"/>
          </a:xfrm>
          <a:prstGeom prst="rect">
            <a:avLst/>
          </a:prstGeom>
        </p:spPr>
      </p:pic>
      <p:pic>
        <p:nvPicPr>
          <p:cNvPr id="21" name="Picture 20" descr="A yellow squares with black letters and red lines&#10;&#10;Description automatically generated">
            <a:extLst>
              <a:ext uri="{FF2B5EF4-FFF2-40B4-BE49-F238E27FC236}">
                <a16:creationId xmlns:a16="http://schemas.microsoft.com/office/drawing/2014/main" id="{13B5F5B7-D54E-D82E-002D-6D7F8E53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9" y="1402117"/>
            <a:ext cx="2147029" cy="215095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8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39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9072014"/>
            <a:ext cx="2508375" cy="20473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6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59753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5"/>
            <a:ext cx="2864066" cy="229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5" y="4099623"/>
            <a:ext cx="717648" cy="1556343"/>
            <a:chOff x="1483680" y="2870599"/>
            <a:chExt cx="717648" cy="155634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0" y="73204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0" y="3490727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2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0" y="8473911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user\Desktop\latex_template\figures\Unalloyed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80" y="3630012"/>
            <a:ext cx="3758879" cy="27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243507" y="7095010"/>
            <a:ext cx="3854961" cy="27440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4357" y="7352333"/>
            <a:ext cx="1828800" cy="46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Alloyed layer </a:t>
            </a:r>
            <a:endParaRPr lang="en-GB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  <a:blipFill>
                <a:blip r:embed="rId4"/>
                <a:stretch>
                  <a:fillRect l="-5839" r="-58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420463" y="9511956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43507" y="7204490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(c)</a:t>
            </a:r>
            <a:endParaRPr lang="en-GB" sz="3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27923" y="8065067"/>
            <a:ext cx="331174" cy="133117"/>
          </a:xfrm>
          <a:prstGeom prst="straightConnector1">
            <a:avLst/>
          </a:prstGeom>
          <a:noFill/>
          <a:ln w="57150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258897" y="7817183"/>
            <a:ext cx="1447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Lamellar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>
                <a:solidFill>
                  <a:srgbClr val="92D050"/>
                </a:solidFill>
              </a:rPr>
              <a:t>structure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7923" y="8652602"/>
            <a:ext cx="794311" cy="72157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7" idx="3"/>
          </p:cNvCxnSpPr>
          <p:nvPr/>
        </p:nvCxnSpPr>
        <p:spPr>
          <a:xfrm flipV="1">
            <a:off x="4322234" y="7095010"/>
            <a:ext cx="2127662" cy="1918379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3"/>
          </p:cNvCxnSpPr>
          <p:nvPr/>
        </p:nvCxnSpPr>
        <p:spPr>
          <a:xfrm>
            <a:off x="4322234" y="9013389"/>
            <a:ext cx="2127662" cy="825718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6449896" y="7095010"/>
            <a:ext cx="3849563" cy="274409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7745297" y="7754027"/>
            <a:ext cx="2076450" cy="1152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Precipitates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(ω-phase)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latin typeface="Times New Roman"/>
                <a:ea typeface="Calibri"/>
                <a:cs typeface="Times New Roman"/>
              </a:rPr>
              <a:t> </a:t>
            </a:r>
            <a:endParaRPr lang="en-GB" sz="1100" dirty="0"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91433" y="8677951"/>
            <a:ext cx="0" cy="670877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 flipH="1">
            <a:off x="7738461" y="8246763"/>
            <a:ext cx="318472" cy="345482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 flipH="1">
            <a:off x="7633389" y="8592245"/>
            <a:ext cx="423544" cy="619106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302828" y="9470582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60026" y="7238206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(d)</a:t>
            </a:r>
            <a:endParaRPr lang="en-GB" sz="36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41051" y="3588710"/>
            <a:ext cx="4176571" cy="3495690"/>
            <a:chOff x="139354" y="319116"/>
            <a:chExt cx="4176571" cy="349569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19116"/>
              <a:ext cx="3782525" cy="3114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1821540" y="3291594"/>
              <a:ext cx="1193148" cy="523212"/>
              <a:chOff x="1626252" y="3286957"/>
              <a:chExt cx="1193148" cy="523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28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2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28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21649" t="-10588" r="-31959" b="-341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/>
              <p:nvPr/>
            </p:nvCxnSpPr>
            <p:spPr>
              <a:xfrm>
                <a:off x="2218063" y="3548563"/>
                <a:ext cx="60133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139354" y="465667"/>
              <a:ext cx="400101" cy="2602306"/>
              <a:chOff x="-60697" y="152400"/>
              <a:chExt cx="400101" cy="2602306"/>
            </a:xfrm>
          </p:grpSpPr>
          <p:sp>
            <p:nvSpPr>
              <p:cNvPr id="38" name="Rectangle 37"/>
              <p:cNvSpPr/>
              <p:nvPr/>
            </p:nvSpPr>
            <p:spPr>
              <a:xfrm rot="16200000">
                <a:off x="-929199" y="1486103"/>
                <a:ext cx="2137105" cy="400101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20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58993" y="152400"/>
                <a:ext cx="0" cy="4652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14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704" t="-2000" r="-1604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469" t="-1961" r="-12346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/>
            <p:cNvSpPr/>
            <p:nvPr/>
          </p:nvSpPr>
          <p:spPr>
            <a:xfrm>
              <a:off x="3429000" y="911432"/>
              <a:ext cx="569368" cy="307768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1400" b="1" dirty="0">
                  <a:solidFill>
                    <a:prstClr val="black"/>
                  </a:solidFill>
                </a:rPr>
                <a:t>Ti</a:t>
              </a:r>
              <a:r>
                <a:rPr lang="en-GB" sz="14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1400" b="1" dirty="0">
                  <a:solidFill>
                    <a:prstClr val="black"/>
                  </a:solidFill>
                </a:rPr>
                <a:t>Cu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H="1" flipV="1">
            <a:off x="3925078" y="7238206"/>
            <a:ext cx="301282" cy="372946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892541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(a)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17622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(b)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7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3" descr="Cu_S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13" y="2411770"/>
            <a:ext cx="4038600" cy="3323358"/>
          </a:xfrm>
          <a:prstGeom prst="rect">
            <a:avLst/>
          </a:prstGeom>
        </p:spPr>
      </p:pic>
      <p:pic>
        <p:nvPicPr>
          <p:cNvPr id="43" name="Obraz 5" descr="Ti_S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713" y="2411770"/>
            <a:ext cx="4443003" cy="3247157"/>
          </a:xfrm>
          <a:prstGeom prst="rect">
            <a:avLst/>
          </a:prstGeom>
        </p:spPr>
      </p:pic>
      <p:pic>
        <p:nvPicPr>
          <p:cNvPr id="44" name="Picture 43" descr="C:\Users\user\Downloads\image (2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2" y="5887528"/>
            <a:ext cx="4435642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</TotalTime>
  <Words>207</Words>
  <Application>Microsoft Office PowerPoint</Application>
  <PresentationFormat>Custom</PresentationFormat>
  <Paragraphs>89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50</cp:revision>
  <dcterms:created xsi:type="dcterms:W3CDTF">2024-02-24T15:36:44Z</dcterms:created>
  <dcterms:modified xsi:type="dcterms:W3CDTF">2024-03-12T21:00:42Z</dcterms:modified>
</cp:coreProperties>
</file>